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31"/>
  </p:notesMasterIdLst>
  <p:handoutMasterIdLst>
    <p:handoutMasterId r:id="rId32"/>
  </p:handoutMasterIdLst>
  <p:sldIdLst>
    <p:sldId id="350" r:id="rId5"/>
    <p:sldId id="351" r:id="rId6"/>
    <p:sldId id="352" r:id="rId7"/>
    <p:sldId id="353" r:id="rId8"/>
    <p:sldId id="354" r:id="rId9"/>
    <p:sldId id="355" r:id="rId10"/>
    <p:sldId id="356" r:id="rId11"/>
    <p:sldId id="357" r:id="rId12"/>
    <p:sldId id="358" r:id="rId13"/>
    <p:sldId id="359" r:id="rId14"/>
    <p:sldId id="360" r:id="rId15"/>
    <p:sldId id="361" r:id="rId16"/>
    <p:sldId id="362" r:id="rId17"/>
    <p:sldId id="363" r:id="rId18"/>
    <p:sldId id="364" r:id="rId19"/>
    <p:sldId id="365" r:id="rId20"/>
    <p:sldId id="366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e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87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E6D13E5-4CEC-3A4A-8E5D-AFCEE7512E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5349E3-2257-46A2-87AA-98208788B886}" type="datetime1">
              <a:rPr lang="it-IT" noProof="0" smtClean="0"/>
              <a:t>01/03/2023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2159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16953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09986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2" name="Figura a mano libera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o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contenuto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502031D7-8779-41C9-8C49-1B0BC95C516E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uppo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igura a mano libera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9" name="Figura a mano libera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40" name="Figura a mano libera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contenuto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testo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rtl="0"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contenuto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rtlCol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76D825BC-9803-467D-A049-B47340459F55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33" name="Connettore diritto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7" name="Figura a mano libera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8" name="Figura a mano libera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1" name="Segnaposto testo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3" name="Segnaposto testo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6" name="Segnaposto testo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 rtlCol="0"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 rtlCol="0"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/>
          <a:p>
            <a:pPr rtl="0"/>
            <a:fld id="{9C67B196-5FCD-421F-B5BA-95F06726A1A9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zi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egnaposto testo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ottotitolo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 rtlCol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  <a:endParaRPr lang="it-IT" noProof="0" dirty="0"/>
          </a:p>
        </p:txBody>
      </p:sp>
      <p:sp>
        <p:nvSpPr>
          <p:cNvPr id="26" name="Titolo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3" name="Figura a mano libera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ine del giorn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o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8" name="Figura a mano libera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9" name="Figura a mano libera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0" name="Figura a mano libera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1" name="Figura a mano libera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2" name="Tito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egnaposto testo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5" name="Segnaposto testo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16" name="Connettore diritto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Segnaposto testo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egnaposto testo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2" name="Segnaposto testo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3" name="Connettore diritto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Segnaposto testo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Segnaposto testo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/>
          <a:p>
            <a:pPr rtl="0"/>
            <a:fld id="{3AE24FE1-1FB1-4CCE-8AE0-20974EE52244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uppo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igura a mano libera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6" name="Figura a mano libera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19" name="Figura a mano libera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14" name="Segnaposto immagine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17" name="Connettore diritto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Segnaposto testo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 rtlCol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fld id="{D4FC45D6-6DD7-454C-8347-13F10006374F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us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4" name="Figura a mano libera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grafico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 grafico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F3BF239B-6208-4E27-A10A-A644314EEF97}" type="datetime4">
              <a:rPr lang="it-IT" noProof="0" smtClean="0">
                <a:latin typeface="+mn-lt"/>
              </a:rPr>
              <a:t>1 marzo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" name="Segnaposto tabel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 rtlCol="0"/>
          <a:lstStyle/>
          <a:p>
            <a:pPr rtl="0"/>
            <a:r>
              <a:rPr lang="it-IT" noProof="0"/>
              <a:t>Fare clic sull'icona per inserire una tabella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fld id="{8A5CF684-8E61-4B5D-8931-93FED32AA3F6}" type="datetime4">
              <a:rPr lang="it-IT" noProof="0" smtClean="0">
                <a:latin typeface="+mn-lt"/>
              </a:rPr>
              <a:t>1 marzo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rtlCol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sp>
        <p:nvSpPr>
          <p:cNvPr id="10" name="Casella di testo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it-IT" sz="20000" b="1" noProof="0" dirty="0">
                <a:solidFill>
                  <a:schemeClr val="bg1"/>
                </a:solidFill>
              </a:rPr>
              <a:t>"</a:t>
            </a:r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Forma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0" name="Figura a mano libera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1" name="Figura a mano libera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2" name="Figura a mano libera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3" name="Figura a mano libera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igura a mano libera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uppo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7" name="Figura a mano libera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6" name="Figura a mano libera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38" name="Segnaposto immagine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1" name="Titolo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  <a:endParaRPr lang="it-IT" noProof="0" dirty="0"/>
          </a:p>
        </p:txBody>
      </p:sp>
      <p:cxnSp>
        <p:nvCxnSpPr>
          <p:cNvPr id="62" name="Connettore diritto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Segnaposto immagine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72" name="Segnaposto testo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3" name="Segnaposto testo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4" name="Segnaposto testo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5" name="Segnaposto testo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6" name="Segnaposto testo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7" name="Segnaposto testo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8" name="Segnaposto testo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79" name="Segnaposto testo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Forma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0" name="Figura a mano libera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1" name="Figura a mano libera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  <p:sp>
          <p:nvSpPr>
            <p:cNvPr id="32" name="Figura a mano libera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/>
            <a:p>
              <a:pPr rtl="0"/>
              <a:endParaRPr lang="it-IT" noProof="0" dirty="0"/>
            </a:p>
          </p:txBody>
        </p:sp>
      </p:grpSp>
      <p:sp>
        <p:nvSpPr>
          <p:cNvPr id="66" name="Segnaposto immagine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69" name="Segnaposto immagine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  <a:endParaRPr lang="it-IT" noProof="0" dirty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 rtlCol="0"/>
          <a:lstStyle/>
          <a:p>
            <a:pPr rtl="0"/>
            <a:fld id="{3666C989-0F81-40B8-B42B-1B7E4467F468}" type="datetime4">
              <a:rPr lang="it-IT" noProof="0" smtClean="0">
                <a:latin typeface="+mn-lt"/>
              </a:rPr>
              <a:t>1 marzo 2023</a:t>
            </a:fld>
            <a:endParaRPr lang="it-IT" noProof="0" dirty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it-IT" noProof="0" dirty="0"/>
              <a:t>Relazione annuale</a:t>
            </a:r>
            <a:endParaRPr lang="it-IT" b="0" noProof="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 dirty="0"/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diritto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olo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rtlCol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96" name="Segnaposto testo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7" name="Segnaposto testo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2" name="Segnaposto testo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3" name="Segnaposto testo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6" name="Segnaposto testo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7" name="Segnaposto testo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 rtl="0">
              <a:spcBef>
                <a:spcPts val="400"/>
              </a:spcBef>
              <a:buNone/>
            </a:pPr>
            <a:r>
              <a:rPr lang="it-IT" noProof="0"/>
              <a:t>Fare clic per modificare gli stili del testo dello schema</a:t>
            </a:r>
          </a:p>
        </p:txBody>
      </p:sp>
      <p:sp>
        <p:nvSpPr>
          <p:cNvPr id="108" name="Segnaposto testo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09" name="Segnaposto testo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tangolo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Rettangolo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7" name="Rettangolo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 rtlCol="0"/>
          <a:lstStyle/>
          <a:p>
            <a:pPr rtl="0"/>
            <a:fld id="{52BA2D4C-972A-4C69-91F7-61BA2355BE49}" type="datetime4">
              <a:rPr lang="it-IT" noProof="0" smtClean="0">
                <a:latin typeface="+mn-lt"/>
              </a:rPr>
              <a:t>1 marzo 2023</a:t>
            </a:fld>
            <a:endParaRPr lang="it-IT" noProof="0">
              <a:latin typeface="+mn-lt"/>
            </a:endParaRP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2" name="Segnaposto tito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dat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88057A85-AB1C-4034-8542-1913E4094AA8}" type="datetime4">
              <a:rPr lang="it-IT" noProof="0" smtClean="0">
                <a:latin typeface="+mn-lt"/>
              </a:rPr>
              <a:t>1 marzo 2023</a:t>
            </a:fld>
            <a:endParaRPr lang="it-IT" noProof="0">
              <a:latin typeface="+mn-lt"/>
            </a:endParaRPr>
          </a:p>
        </p:txBody>
      </p:sp>
      <p:sp>
        <p:nvSpPr>
          <p:cNvPr id="31" name="Segnaposto piè di pagina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it-IT" noProof="0"/>
              <a:t>Relazione annuale</a:t>
            </a:r>
            <a:endParaRPr lang="it-IT" b="0" noProof="0"/>
          </a:p>
        </p:txBody>
      </p:sp>
      <p:sp>
        <p:nvSpPr>
          <p:cNvPr id="32" name="Segnaposto numero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it-IT" noProof="0" smtClean="0"/>
              <a:pPr/>
              <a:t>‹N›</a:t>
            </a:fld>
            <a:endParaRPr lang="it-IT" noProof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 dirty="0" err="1"/>
              <a:t>Appendix</a:t>
            </a:r>
            <a:r>
              <a:rPr lang="it-IT" dirty="0"/>
              <a:t> 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Power Spectrum Analysis </a:t>
            </a:r>
            <a:r>
              <a:rPr lang="it-IT" dirty="0" err="1">
                <a:latin typeface="+mj-lt"/>
              </a:rPr>
              <a:t>Graphs</a:t>
            </a:r>
            <a:r>
              <a:rPr lang="it-IT" dirty="0"/>
              <a:t> </a:t>
            </a:r>
          </a:p>
          <a:p>
            <a:pPr rtl="0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8EB4DE-2252-497C-6DEB-585232A4A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9" y="506245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10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0D6C1D7-B5AC-F163-7464-C4345897B0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22" y="499630"/>
            <a:ext cx="4860000" cy="324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4F64012-2B98-198E-65E8-47194D6975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289" y="3618000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7AC15D7-0B2B-DF44-160B-69EBB84821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222" y="361800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994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AC774765-AFCB-2085-7EB5-2EE20FEF98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10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11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522CA6E-CF97-3381-3763-B052126F3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390" y="446985"/>
            <a:ext cx="4860000" cy="324000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F5DEF577-507F-27A7-36AB-3F8B898D2D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610" y="361800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BDDB38C7-AB9D-4518-98E9-E6E70E1FB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054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12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C7BCB5-3F8F-AB3D-E4BB-352341D71E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593"/>
            <a:ext cx="4860000" cy="324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791ADB9-4541-9218-A36D-16EA6E216A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85" y="3580938"/>
            <a:ext cx="4860000" cy="324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744D0E4-F129-5472-CA45-06510746E0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3705" y="3580938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43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13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194899E-7D5C-C051-E87E-37A050A93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94" y="405129"/>
            <a:ext cx="4860000" cy="324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5CA3092C-E18B-EB77-771A-4EA8A8F7D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552" y="405129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BD172228-3138-CA12-B7D2-CF4BF8E7C6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394" y="3512975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74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76A718D-F0A5-CDD6-5349-BB5739479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4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14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54775C-8652-F7CD-3D0B-B108E69E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593"/>
            <a:ext cx="4860000" cy="32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7E3F9A07-80AF-193C-074C-48CF1A42E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34" y="3530759"/>
            <a:ext cx="4860000" cy="324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4C48C2D-6DD6-E2F8-DAE4-D9001FFC9C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0759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86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15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A063333-6E04-70D5-471F-686F01B19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27" y="3618000"/>
            <a:ext cx="4860000" cy="324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739FE2B-76A8-BD86-8DFA-ED979121F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027" y="532140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C2F0D24-F5FC-2541-E982-0DA19B7D97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973" y="518047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63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861B71-A4F1-E8A4-18C1-3B754C9BC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86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16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228FFE7-7838-A3C1-B1C6-2F31EE691E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07114"/>
            <a:ext cx="4860000" cy="32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B583486-6D2C-7C48-F266-8575E4C890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51781"/>
            <a:ext cx="4860000" cy="324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253ECAF-0868-31DC-2303-56146D0027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886" y="3522302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6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A94A2F37-6FF0-A26F-F79C-B97133C52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81" y="503099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17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986B4-9CE3-1BA9-9440-6C978939A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81" y="3618000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C05A816-45EA-C656-E0F2-73C0E944B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190" y="503099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07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5F0F9A9B-6A04-0FE6-2E65-D6C911121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40" y="483249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18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DB22610-5F1C-F058-6787-CE03D97AB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0" y="3552761"/>
            <a:ext cx="4860000" cy="32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458A560-66ED-E523-C964-AFD08141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740" y="483249"/>
            <a:ext cx="4860000" cy="324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24A695F-BD77-33FA-6080-69C4E4741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740" y="3552761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06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05157457-3024-9444-F348-006B3EDF1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13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19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A6A8AB7-7565-C0B1-A241-034F09AC86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713" y="3544001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CDBC4E7-00FA-9E31-E62D-7F810D446D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6593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72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</a:t>
            </a:fld>
            <a:endParaRPr lang="it-IT" noProof="0">
              <a:latin typeface="+mn-lt"/>
            </a:endParaRPr>
          </a:p>
        </p:txBody>
      </p:sp>
      <p:pic>
        <p:nvPicPr>
          <p:cNvPr id="64" name="Immagine 63">
            <a:extLst>
              <a:ext uri="{FF2B5EF4-FFF2-40B4-BE49-F238E27FC236}">
                <a16:creationId xmlns:a16="http://schemas.microsoft.com/office/drawing/2014/main" id="{C5098B0E-A186-5035-19B9-21D9DB913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5" y="497685"/>
            <a:ext cx="4962015" cy="2880000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EDC69C0D-95C3-4BDC-79B5-C7B8D3C0D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5" y="423037"/>
            <a:ext cx="4962015" cy="2880000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C988C737-CBB0-B645-71C7-09DC98C351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946" y="3452220"/>
            <a:ext cx="4962015" cy="2880000"/>
          </a:xfrm>
          <a:prstGeom prst="rect">
            <a:avLst/>
          </a:prstGeom>
        </p:spPr>
      </p:pic>
      <p:pic>
        <p:nvPicPr>
          <p:cNvPr id="70" name="Immagine 69">
            <a:extLst>
              <a:ext uri="{FF2B5EF4-FFF2-40B4-BE49-F238E27FC236}">
                <a16:creationId xmlns:a16="http://schemas.microsoft.com/office/drawing/2014/main" id="{A176512C-765A-FD97-40BD-11EB851A57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5675" y="3452220"/>
            <a:ext cx="4962015" cy="2880000"/>
          </a:xfrm>
          <a:prstGeom prst="rect">
            <a:avLst/>
          </a:prstGeom>
        </p:spPr>
      </p:pic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86878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01825FEF-E2A1-BF53-F77B-0F3497007F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66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20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54EDD4-9073-3475-ABBE-9786BE19D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58" y="3538085"/>
            <a:ext cx="4860000" cy="32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01934B3-F1E9-A415-FFE2-CBE4C4E572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258" y="436593"/>
            <a:ext cx="4860000" cy="324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FA36999-0340-FF93-1703-CA5B3FEEB2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766" y="3538085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70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7B2F1156-5C68-BFCE-845F-24F0EDBD33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2" y="509291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21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6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000C8D0-0AFE-F172-D970-8AAE6D21A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382" y="3429000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3FF49C9-3B55-C932-5F1A-EFDE3350D8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382" y="509291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4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9CE24FC-F4D3-896A-F253-E3F96E695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90" y="436593"/>
            <a:ext cx="4860000" cy="3240000"/>
          </a:xfrm>
          <a:prstGeom prst="rect">
            <a:avLst/>
          </a:prstGeom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22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4759ABA-DA9C-0967-58D3-20E5C5169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40" y="3618000"/>
            <a:ext cx="4860000" cy="324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D3F233E-A1E7-689C-D1D5-1E14E2CC82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945" y="436593"/>
            <a:ext cx="4860000" cy="324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777742A-BF26-BCE1-E56E-82B31F92FB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90" y="361800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4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23</a:t>
            </a:fld>
            <a:endParaRPr lang="it-IT" noProof="0">
              <a:latin typeface="+mn-lt"/>
            </a:endParaRP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AD32D0B1-2B7D-83CE-17F2-D77ED2E78913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Subject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b="1" dirty="0">
                <a:solidFill>
                  <a:schemeClr val="bg1"/>
                </a:solidFill>
              </a:rPr>
              <a:t>7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56AB64-93B6-0D59-B68F-F8CABF344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36" y="3579744"/>
            <a:ext cx="4860000" cy="324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63A4426-D05D-4B6B-1309-4877ACDFA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436" y="548560"/>
            <a:ext cx="4860000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EC431ED-A9BF-B9B6-576F-9F4F0227EC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36" y="548560"/>
            <a:ext cx="4860000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571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 dirty="0" err="1"/>
              <a:t>Appendix</a:t>
            </a:r>
            <a:r>
              <a:rPr lang="it-IT" dirty="0"/>
              <a:t> C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>
                <a:latin typeface="+mj-lt"/>
              </a:rPr>
              <a:t>Statistical </a:t>
            </a:r>
            <a:r>
              <a:rPr lang="it-IT" dirty="0" err="1">
                <a:latin typeface="+mj-lt"/>
              </a:rPr>
              <a:t>Tests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Tables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3209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25</a:t>
            </a:fld>
            <a:endParaRPr lang="it-IT" noProof="0"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A0EACAF-67A6-0347-2F06-05895C5DE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06" y="3525131"/>
            <a:ext cx="3387177" cy="324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3167A12-8C5C-FB7C-3FBD-0548E7B53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23" y="189000"/>
            <a:ext cx="3387177" cy="3240000"/>
          </a:xfrm>
          <a:prstGeom prst="rect">
            <a:avLst/>
          </a:prstGeom>
        </p:spPr>
      </p:pic>
      <p:pic>
        <p:nvPicPr>
          <p:cNvPr id="11" name="Immagine 10" descr="Immagine che contiene tavolo&#10;&#10;Descrizione generata automaticamente">
            <a:extLst>
              <a:ext uri="{FF2B5EF4-FFF2-40B4-BE49-F238E27FC236}">
                <a16:creationId xmlns:a16="http://schemas.microsoft.com/office/drawing/2014/main" id="{43C0A724-9338-F129-4B74-5168B2A24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306" y="189000"/>
            <a:ext cx="3387177" cy="3240000"/>
          </a:xfrm>
          <a:prstGeom prst="rect">
            <a:avLst/>
          </a:prstGeom>
        </p:spPr>
      </p:pic>
      <p:pic>
        <p:nvPicPr>
          <p:cNvPr id="13" name="Immagine 1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FBAD56D-F1BB-7756-B97E-E93ED011E6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822" y="3525131"/>
            <a:ext cx="338717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25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26</a:t>
            </a:fld>
            <a:endParaRPr lang="it-IT" noProof="0">
              <a:latin typeface="+mn-lt"/>
            </a:endParaRPr>
          </a:p>
        </p:txBody>
      </p:sp>
      <p:pic>
        <p:nvPicPr>
          <p:cNvPr id="3" name="Immagine 2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95D13D4-FC2A-8766-06EC-980B2BF52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2" y="3536740"/>
            <a:ext cx="3387177" cy="3240000"/>
          </a:xfrm>
          <a:prstGeom prst="rect">
            <a:avLst/>
          </a:prstGeom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EEFCE63-5567-B6FF-9DF7-6FE0ACEE5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059" y="189000"/>
            <a:ext cx="3387177" cy="324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384540B-A81F-072D-C946-312920D64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042" y="189000"/>
            <a:ext cx="3387177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51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214156" y="6332220"/>
            <a:ext cx="523240" cy="247651"/>
          </a:xfrm>
        </p:spPr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3</a:t>
            </a:fld>
            <a:endParaRPr lang="it-IT" noProof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67B6FDA-9FD2-7E49-4C17-B88C1A006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91" y="549000"/>
            <a:ext cx="4962015" cy="288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9260491-5CFD-A6A9-FD90-21D11D62F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34" y="549000"/>
            <a:ext cx="4962015" cy="28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2F93192-FF99-0F7C-2479-3730FF84D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777" y="3429000"/>
            <a:ext cx="4962015" cy="28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E63EE68-008C-1BF5-4297-BAB4B1938D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435" y="3429000"/>
            <a:ext cx="4962015" cy="2880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7E5B34E-9C44-9C5C-0303-6D2C21826C74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87439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4</a:t>
            </a:fld>
            <a:endParaRPr lang="it-IT" noProof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8FE3DCE-5FC2-6D7D-3814-888B4A8BC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48" y="537390"/>
            <a:ext cx="4962015" cy="2880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998D28A-F352-02F8-9752-5BE615D23E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68" y="525780"/>
            <a:ext cx="4962015" cy="28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B0985FA-8A29-9461-A630-60A192222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749" y="3429000"/>
            <a:ext cx="4962015" cy="28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5395C5C-99D9-42EE-6CE0-F5B481A653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68" y="3429000"/>
            <a:ext cx="4962015" cy="28800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80E9D5C-92EA-6073-6B33-02720ECEB579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7846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5</a:t>
            </a:fld>
            <a:endParaRPr lang="it-IT" noProof="0"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B2494B40-0368-9E6E-3E02-623AE415C2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28" y="3429000"/>
            <a:ext cx="4962015" cy="28800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EAF47FB-68CD-1319-73B8-6ACC7142B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70" y="3447662"/>
            <a:ext cx="4962015" cy="288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3C48032-3BD2-31A7-F240-E0E9D265B0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28" y="387326"/>
            <a:ext cx="4962015" cy="28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75579153-1FBB-16D6-B6AE-966683CDCD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643" y="410546"/>
            <a:ext cx="4962015" cy="288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6C555EE-1FCF-CE45-22F0-E5EA477D7D52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278312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6</a:t>
            </a:fld>
            <a:endParaRPr lang="it-IT" noProof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5FE392A-C372-FA07-4934-A6AC253C5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52" y="451029"/>
            <a:ext cx="4962015" cy="288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290BAB5-F2CF-3483-26EF-2A0FA342CD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67" y="451029"/>
            <a:ext cx="4962015" cy="28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66EE2D84-4057-DE1C-3303-8A040F3DDE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52" y="3331029"/>
            <a:ext cx="4962015" cy="288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0E52C29A-F902-5E42-EA80-A6EB48151A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667" y="3331029"/>
            <a:ext cx="4962015" cy="288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668E868-FA2B-F688-9374-19E5E83DE13C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203812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7</a:t>
            </a:fld>
            <a:endParaRPr lang="it-IT" noProof="0">
              <a:latin typeface="+mn-lt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2EDB225-CFEE-7238-EC7F-462091ADB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41" y="438539"/>
            <a:ext cx="4962015" cy="28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DEEC52-E88A-E0C6-4CCF-D42923B9B4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57" y="438539"/>
            <a:ext cx="4962015" cy="2880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B488166-C749-5BDE-139C-0C2767E908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942" y="3429000"/>
            <a:ext cx="4962015" cy="288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2C8CEC0-1F57-7610-D2F3-E87C3ED19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957" y="3429000"/>
            <a:ext cx="4962015" cy="288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41B5F86-1567-3FDB-E237-B1874C78662C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5133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01BF4A-E7A4-AAAC-557F-8ECC135BFB8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294A09A9-5501-47C1-A89A-A340965A2BE2}" type="slidenum">
              <a:rPr lang="it-IT" noProof="0" smtClean="0"/>
              <a:pPr rtl="0"/>
              <a:t>8</a:t>
            </a:fld>
            <a:endParaRPr lang="it-IT" noProof="0"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2652D3A-6181-E651-40F4-3C9D70D5D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89" y="356143"/>
            <a:ext cx="4962015" cy="2880000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68F6ED67-1DD1-3632-EE1B-5CD816533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04" y="356143"/>
            <a:ext cx="4962015" cy="28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80D50CD-CB84-412E-6FEC-1BD5FD7C7D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790" y="3284375"/>
            <a:ext cx="4962015" cy="28800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B487B10-6BD6-F84A-B4FC-51E478AD0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6304" y="3284375"/>
            <a:ext cx="4962015" cy="28800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F32F0EEB-F5AA-ADD7-888E-DFF84DBD1115}"/>
              </a:ext>
            </a:extLst>
          </p:cNvPr>
          <p:cNvSpPr txBox="1"/>
          <p:nvPr/>
        </p:nvSpPr>
        <p:spPr>
          <a:xfrm>
            <a:off x="559837" y="251927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Subject </a:t>
            </a:r>
            <a:r>
              <a:rPr lang="it-IT" b="1" dirty="0">
                <a:solidFill>
                  <a:schemeClr val="bg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8166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 rtlCol="0"/>
          <a:lstStyle/>
          <a:p>
            <a:pPr rtl="0"/>
            <a:r>
              <a:rPr lang="it-IT" dirty="0" err="1"/>
              <a:t>Appendix</a:t>
            </a:r>
            <a:r>
              <a:rPr lang="it-IT" dirty="0"/>
              <a:t> B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rtlCol="0"/>
          <a:lstStyle/>
          <a:p>
            <a:pPr rtl="0"/>
            <a:r>
              <a:rPr lang="it-IT" dirty="0" err="1">
                <a:latin typeface="+mj-lt"/>
              </a:rPr>
              <a:t>Metrics</a:t>
            </a:r>
            <a:r>
              <a:rPr lang="it-IT" dirty="0">
                <a:latin typeface="+mj-lt"/>
              </a:rPr>
              <a:t> </a:t>
            </a:r>
            <a:r>
              <a:rPr lang="it-IT" dirty="0" err="1">
                <a:latin typeface="+mj-lt"/>
              </a:rPr>
              <a:t>Boxplots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45249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62_TF78853419_Win32" id="{5EC6A964-3954-4FD3-AC1D-9DD732235522}" vid="{9EAD0B1B-3D59-457C-A707-E6544797E50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{2F913B8D-EB60-4E74-A7DF-ED043EF8071C}tf78853419_win32</Template>
  <TotalTime>0</TotalTime>
  <Words>83</Words>
  <Application>Microsoft Office PowerPoint</Application>
  <PresentationFormat>Widescreen</PresentationFormat>
  <Paragraphs>53</Paragraphs>
  <Slides>26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Arial</vt:lpstr>
      <vt:lpstr>Calibri</vt:lpstr>
      <vt:lpstr>Franklin Gothic Book</vt:lpstr>
      <vt:lpstr>Franklin Gothic Demi</vt:lpstr>
      <vt:lpstr>Wingdings</vt:lpstr>
      <vt:lpstr>Tema1</vt:lpstr>
      <vt:lpstr>Appendix 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Appendix B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Appendix C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Appendix A</dc:title>
  <dc:creator>Mario Caruso</dc:creator>
  <cp:lastModifiedBy>Mario Caruso</cp:lastModifiedBy>
  <cp:revision>55</cp:revision>
  <dcterms:created xsi:type="dcterms:W3CDTF">2023-03-01T10:38:08Z</dcterms:created>
  <dcterms:modified xsi:type="dcterms:W3CDTF">2023-03-01T11:20:56Z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